
<file path=[Content_Types].xml><?xml version="1.0" encoding="utf-8"?>
<Types xmlns="http://schemas.openxmlformats.org/package/2006/content-types">
  <Default Extension="png" ContentType="image/png"/>
  <Default Extension="mp3" ContentType="audio/mpe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5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67" y="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ov>
</file>

<file path=ppt/media/media2.mp3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91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81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945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189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14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6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1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92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21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49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288" y="-438150"/>
            <a:ext cx="12982575" cy="7734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4943" y="375743"/>
            <a:ext cx="9144000" cy="1134805"/>
          </a:xfrm>
        </p:spPr>
        <p:txBody>
          <a:bodyPr>
            <a:normAutofit/>
          </a:bodyPr>
          <a:lstStyle/>
          <a:p>
            <a:r>
              <a:rPr lang="en-GB" sz="7200" b="1" dirty="0" smtClean="0">
                <a:solidFill>
                  <a:schemeClr val="bg1"/>
                </a:solidFill>
              </a:rPr>
              <a:t>Solar Sounds</a:t>
            </a:r>
            <a:endParaRPr lang="en-GB" sz="72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48000"/>
            <a:ext cx="9144000" cy="2209800"/>
          </a:xfrm>
        </p:spPr>
        <p:txBody>
          <a:bodyPr>
            <a:normAutofit/>
          </a:bodyPr>
          <a:lstStyle/>
          <a:p>
            <a:r>
              <a:rPr lang="en-GB" sz="4000" b="1" dirty="0" err="1" smtClean="0">
                <a:solidFill>
                  <a:schemeClr val="bg1"/>
                </a:solidFill>
              </a:rPr>
              <a:t>Sonify</a:t>
            </a:r>
            <a:r>
              <a:rPr lang="en-GB" sz="4000" b="1" dirty="0" smtClean="0">
                <a:solidFill>
                  <a:schemeClr val="bg1"/>
                </a:solidFill>
              </a:rPr>
              <a:t> Space for Fun and Profit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smtClean="0">
                <a:solidFill>
                  <a:schemeClr val="bg1"/>
                </a:solidFill>
              </a:rPr>
              <a:t>Open Data for All</a:t>
            </a:r>
          </a:p>
          <a:p>
            <a:r>
              <a:rPr lang="en-GB" sz="2800" b="1" dirty="0" smtClean="0">
                <a:solidFill>
                  <a:schemeClr val="bg1"/>
                </a:solidFill>
              </a:rPr>
              <a:t>Amelia, </a:t>
            </a:r>
            <a:r>
              <a:rPr lang="en-GB" sz="2800" b="1" dirty="0" smtClean="0">
                <a:solidFill>
                  <a:schemeClr val="bg1"/>
                </a:solidFill>
              </a:rPr>
              <a:t>Benjy, </a:t>
            </a:r>
            <a:r>
              <a:rPr lang="en-GB" sz="2800" b="1" dirty="0" smtClean="0">
                <a:solidFill>
                  <a:schemeClr val="bg1"/>
                </a:solidFill>
              </a:rPr>
              <a:t>James, Jasmin, Serena, and Trevor</a:t>
            </a:r>
            <a:endParaRPr lang="en-GB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61599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Open data is collected and interpreted in many ways. Could sound help give a feel for the data?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9103"/>
            <a:ext cx="10515600" cy="3367859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We looked at 3 different ways to create sound from open data collected by NASA and other Space Agencies</a:t>
            </a:r>
          </a:p>
          <a:p>
            <a:r>
              <a:rPr lang="en-GB" dirty="0" smtClean="0"/>
              <a:t>A scratch based program to </a:t>
            </a:r>
            <a:r>
              <a:rPr lang="en-GB" dirty="0" smtClean="0"/>
              <a:t>interpret the </a:t>
            </a:r>
            <a:r>
              <a:rPr lang="en-GB" dirty="0" smtClean="0"/>
              <a:t>sun’s surface </a:t>
            </a:r>
            <a:r>
              <a:rPr lang="en-GB" dirty="0" smtClean="0"/>
              <a:t>as a series of frequencies</a:t>
            </a:r>
            <a:endParaRPr lang="en-GB" dirty="0" smtClean="0"/>
          </a:p>
          <a:p>
            <a:r>
              <a:rPr lang="en-GB" dirty="0" smtClean="0"/>
              <a:t>A Unity 3D model of the solar system with sounds giving information about </a:t>
            </a:r>
            <a:r>
              <a:rPr lang="en-GB" dirty="0" smtClean="0"/>
              <a:t>planets’ </a:t>
            </a:r>
            <a:r>
              <a:rPr lang="en-GB" dirty="0" smtClean="0"/>
              <a:t>orbits and distance with some solar wind information</a:t>
            </a:r>
          </a:p>
          <a:p>
            <a:r>
              <a:rPr lang="en-GB" dirty="0" smtClean="0"/>
              <a:t>3 tools to make a </a:t>
            </a:r>
            <a:r>
              <a:rPr lang="en-GB" dirty="0" smtClean="0"/>
              <a:t>sonic Histogram using 52 notes to indicate the distribution of brightness on a solar image.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02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/>
              <a:t>Scratch Code to </a:t>
            </a:r>
            <a:r>
              <a:rPr lang="en-GB" dirty="0" err="1" smtClean="0"/>
              <a:t>sonify</a:t>
            </a:r>
            <a:r>
              <a:rPr lang="en-GB" dirty="0" smtClean="0"/>
              <a:t> the sun’s various </a:t>
            </a:r>
            <a:r>
              <a:rPr lang="en-GB" dirty="0" err="1" smtClean="0"/>
              <a:t>wavelenghts</a:t>
            </a:r>
            <a:endParaRPr lang="en-GB" dirty="0"/>
          </a:p>
        </p:txBody>
      </p:sp>
      <p:pic>
        <p:nvPicPr>
          <p:cNvPr id="4" name="solar sonification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04360" y="1864360"/>
            <a:ext cx="6949440" cy="4343400"/>
          </a:xfrm>
          <a:prstGeom prst="rect">
            <a:avLst/>
          </a:prstGeom>
        </p:spPr>
      </p:pic>
      <p:pic>
        <p:nvPicPr>
          <p:cNvPr id="5" name="Sonification space apps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1685" y="784224"/>
            <a:ext cx="487363" cy="4873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520" y="2052320"/>
            <a:ext cx="3159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 spot = tinkling piano</a:t>
            </a:r>
          </a:p>
          <a:p>
            <a:r>
              <a:rPr lang="en-GB" dirty="0" smtClean="0"/>
              <a:t>Dark spots = grumbling Timpani</a:t>
            </a:r>
          </a:p>
          <a:p>
            <a:r>
              <a:rPr lang="en-GB" dirty="0" smtClean="0"/>
              <a:t>“Noise” = cymbal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523236" y="3129280"/>
            <a:ext cx="33172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Frequencies (Angstrom)</a:t>
            </a:r>
          </a:p>
          <a:p>
            <a:endParaRPr lang="en-GB" dirty="0"/>
          </a:p>
          <a:p>
            <a:r>
              <a:rPr lang="en-GB" dirty="0" smtClean="0"/>
              <a:t>94 = green</a:t>
            </a:r>
          </a:p>
          <a:p>
            <a:r>
              <a:rPr lang="en-GB" dirty="0" smtClean="0"/>
              <a:t>131 = blue</a:t>
            </a:r>
          </a:p>
          <a:p>
            <a:r>
              <a:rPr lang="en-GB" dirty="0" smtClean="0"/>
              <a:t>171 = gold</a:t>
            </a:r>
          </a:p>
          <a:p>
            <a:r>
              <a:rPr lang="en-GB" dirty="0" smtClean="0"/>
              <a:t>193 = rust</a:t>
            </a:r>
          </a:p>
          <a:p>
            <a:r>
              <a:rPr lang="en-GB" dirty="0" smtClean="0"/>
              <a:t>211 = purple</a:t>
            </a:r>
          </a:p>
          <a:p>
            <a:r>
              <a:rPr lang="en-GB" dirty="0" smtClean="0"/>
              <a:t>304 = red</a:t>
            </a:r>
          </a:p>
          <a:p>
            <a:r>
              <a:rPr lang="en-GB" dirty="0" smtClean="0"/>
              <a:t>335 = blue</a:t>
            </a:r>
          </a:p>
          <a:p>
            <a:r>
              <a:rPr lang="en-GB" dirty="0" smtClean="0"/>
              <a:t>1600 = olive green</a:t>
            </a:r>
          </a:p>
          <a:p>
            <a:r>
              <a:rPr lang="en-GB" dirty="0" smtClean="0"/>
              <a:t>1700 = off salmon pink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3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395"/>
          </a:xfrm>
        </p:spPr>
        <p:txBody>
          <a:bodyPr/>
          <a:lstStyle/>
          <a:p>
            <a:r>
              <a:rPr lang="en-GB" dirty="0"/>
              <a:t>Solar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520"/>
            <a:ext cx="10515600" cy="515112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I have been working on an accessible online tool which gives an solar experience both visually and, primarily, audibly. </a:t>
            </a:r>
          </a:p>
          <a:p>
            <a:pPr marL="0" lvl="0" indent="0">
              <a:spcBef>
                <a:spcPts val="0"/>
              </a:spcBef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Nasa planetary data has been translated into 3d by Unity to create the following features: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Scaled : 𝑥 seconds = 1 earth year | 1 m = diameter of earth | 5m = earth’s orbital distance | Sun not to scale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Trail distance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volume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clip is scaled to play clip twice per orbit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Time scale slows as you approach the sun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Sound clips made in </a:t>
            </a:r>
            <a:r>
              <a:rPr lang="en-GB" dirty="0" err="1" smtClean="0">
                <a:solidFill>
                  <a:schemeClr val="dk1"/>
                </a:solidFill>
              </a:rPr>
              <a:t>Garageband</a:t>
            </a:r>
            <a:r>
              <a:rPr lang="en-GB" dirty="0" smtClean="0">
                <a:solidFill>
                  <a:schemeClr val="dk1"/>
                </a:solidFill>
              </a:rPr>
              <a:t> </a:t>
            </a:r>
            <a:r>
              <a:rPr lang="en-GB" dirty="0">
                <a:solidFill>
                  <a:schemeClr val="dk1"/>
                </a:solidFill>
              </a:rPr>
              <a:t>to represent terrestrial and gas giant planets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Planet textures from </a:t>
            </a:r>
            <a:r>
              <a:rPr lang="en-GB" dirty="0" err="1">
                <a:solidFill>
                  <a:schemeClr val="dk1"/>
                </a:solidFill>
              </a:rPr>
              <a:t>solarsystemscope</a:t>
            </a:r>
            <a:endParaRPr lang="en-GB" dirty="0">
              <a:solidFill>
                <a:schemeClr val="dk1"/>
              </a:solidFill>
            </a:endParaRP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Skybox from Unity Asset Store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Post </a:t>
            </a:r>
            <a:r>
              <a:rPr lang="en-GB" dirty="0" smtClean="0">
                <a:solidFill>
                  <a:schemeClr val="dk1"/>
                </a:solidFill>
              </a:rPr>
              <a:t>processing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1"/>
                </a:solidFill>
              </a:rPr>
              <a:t>Looking </a:t>
            </a:r>
            <a:r>
              <a:rPr lang="en-GB" dirty="0">
                <a:solidFill>
                  <a:schemeClr val="dk1"/>
                </a:solidFill>
              </a:rPr>
              <a:t>forwards, I would like to add </a:t>
            </a:r>
            <a:r>
              <a:rPr lang="en-GB" dirty="0" err="1">
                <a:solidFill>
                  <a:schemeClr val="dk1"/>
                </a:solidFill>
              </a:rPr>
              <a:t>exosolar</a:t>
            </a:r>
            <a:r>
              <a:rPr lang="en-GB" dirty="0">
                <a:solidFill>
                  <a:schemeClr val="dk1"/>
                </a:solidFill>
              </a:rPr>
              <a:t> systems using the Nasa Exoplanet Archive and </a:t>
            </a:r>
            <a:r>
              <a:rPr lang="en-GB" dirty="0" err="1">
                <a:solidFill>
                  <a:schemeClr val="dk1"/>
                </a:solidFill>
              </a:rPr>
              <a:t>sonify</a:t>
            </a:r>
            <a:r>
              <a:rPr lang="en-GB" dirty="0">
                <a:solidFill>
                  <a:schemeClr val="dk1"/>
                </a:solidFill>
              </a:rPr>
              <a:t> solar flares data using H3LloVis and the Unity Particle system.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6520" cy="42227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Unity 3D</a:t>
            </a:r>
            <a:endParaRPr lang="en-GB" dirty="0"/>
          </a:p>
        </p:txBody>
      </p:sp>
      <p:pic>
        <p:nvPicPr>
          <p:cNvPr id="4" name="Solar sounds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7874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7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Sonify</a:t>
            </a:r>
            <a:r>
              <a:rPr lang="en-GB" dirty="0" smtClean="0"/>
              <a:t> the sun python tool suite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Tool </a:t>
            </a:r>
            <a:r>
              <a:rPr lang="en-GB" dirty="0"/>
              <a:t>to download data </a:t>
            </a:r>
            <a:r>
              <a:rPr lang="en-GB" dirty="0" smtClean="0"/>
              <a:t>set as </a:t>
            </a:r>
            <a:r>
              <a:rPr lang="en-GB" dirty="0" err="1" smtClean="0"/>
              <a:t>png</a:t>
            </a:r>
            <a:endParaRPr lang="en-GB" dirty="0" smtClean="0"/>
          </a:p>
          <a:p>
            <a:r>
              <a:rPr lang="en-GB" dirty="0" smtClean="0"/>
              <a:t>Tool to create histogram of </a:t>
            </a:r>
            <a:r>
              <a:rPr lang="en-GB" dirty="0" err="1" smtClean="0"/>
              <a:t>png</a:t>
            </a:r>
            <a:r>
              <a:rPr lang="en-GB" dirty="0" smtClean="0"/>
              <a:t> to a csv</a:t>
            </a:r>
          </a:p>
          <a:p>
            <a:r>
              <a:rPr lang="en-GB" dirty="0" smtClean="0"/>
              <a:t>Tool to turn csv to sound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56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Sun song</a:t>
            </a:r>
            <a:endParaRPr lang="en-GB" dirty="0"/>
          </a:p>
        </p:txBody>
      </p:sp>
      <p:pic>
        <p:nvPicPr>
          <p:cNvPr id="4" name="sun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1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activity xmlns="ed6a0186-ac5c-4e6c-a635-67fa44a39d9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4122F5A3EBEB45AD1EFA247B27DB73" ma:contentTypeVersion="18" ma:contentTypeDescription="Create a new document." ma:contentTypeScope="" ma:versionID="763006971c7655b4b084acc0e3b296a2">
  <xsd:schema xmlns:xsd="http://www.w3.org/2001/XMLSchema" xmlns:xs="http://www.w3.org/2001/XMLSchema" xmlns:p="http://schemas.microsoft.com/office/2006/metadata/properties" xmlns:ns1="http://schemas.microsoft.com/sharepoint/v3" xmlns:ns3="54822639-4dc5-4da8-ab04-0949286e4842" xmlns:ns4="ed6a0186-ac5c-4e6c-a635-67fa44a39d93" targetNamespace="http://schemas.microsoft.com/office/2006/metadata/properties" ma:root="true" ma:fieldsID="554aaf692dccbc11188a1b40afde13ae" ns1:_="" ns3:_="" ns4:_="">
    <xsd:import namespace="http://schemas.microsoft.com/sharepoint/v3"/>
    <xsd:import namespace="54822639-4dc5-4da8-ab04-0949286e4842"/>
    <xsd:import namespace="ed6a0186-ac5c-4e6c-a635-67fa44a39d9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1:_ip_UnifiedCompliancePolicyProperties" minOccurs="0"/>
                <xsd:element ref="ns1:_ip_UnifiedCompliancePolicyUIAc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22639-4dc5-4da8-ab04-0949286e484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6a0186-ac5c-4e6c-a635-67fa44a39d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6E0E9AA-D709-424E-88EC-B26CA1834934}">
  <ds:schemaRefs>
    <ds:schemaRef ds:uri="http://schemas.microsoft.com/office/2006/metadata/properties"/>
    <ds:schemaRef ds:uri="http://schemas.microsoft.com/sharepoint/v3"/>
    <ds:schemaRef ds:uri="http://purl.org/dc/terms/"/>
    <ds:schemaRef ds:uri="54822639-4dc5-4da8-ab04-0949286e4842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ed6a0186-ac5c-4e6c-a635-67fa44a39d93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D6AA5F59-A838-4798-BA82-C7257F1E9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33467C-9E8B-4435-ABC1-AC9E1408C1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4822639-4dc5-4da8-ab04-0949286e4842"/>
    <ds:schemaRef ds:uri="ed6a0186-ac5c-4e6c-a635-67fa44a39d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359</Words>
  <Application>Microsoft Office PowerPoint</Application>
  <PresentationFormat>Widescreen</PresentationFormat>
  <Paragraphs>45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Solar Sounds</vt:lpstr>
      <vt:lpstr>Open data is collected and interpreted in many ways. Could sound help give a feel for the data?</vt:lpstr>
      <vt:lpstr>Scratch Code to sonify the sun’s various wavelenghts</vt:lpstr>
      <vt:lpstr>Solar Simulation</vt:lpstr>
      <vt:lpstr>Unity 3D</vt:lpstr>
      <vt:lpstr>Sonify the sun python tool suite</vt:lpstr>
      <vt:lpstr>Sun song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Sounds</dc:title>
  <dc:creator>Sharp, Trevor</dc:creator>
  <cp:lastModifiedBy>Sharp, Trevor</cp:lastModifiedBy>
  <cp:revision>16</cp:revision>
  <dcterms:created xsi:type="dcterms:W3CDTF">2023-10-07T13:35:46Z</dcterms:created>
  <dcterms:modified xsi:type="dcterms:W3CDTF">2023-10-08T11:22:01Z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0x010100CF4122F5A3EBEB45AD1EFA247B27DB73</vt:lpwstr>
  </property>
</Properties>
</file>

<file path=docProps/thumbnail.jpeg>
</file>